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81" r:id="rId22"/>
    <p:sldId id="276" r:id="rId23"/>
    <p:sldId id="277" r:id="rId24"/>
    <p:sldId id="278" r:id="rId25"/>
    <p:sldId id="279" r:id="rId26"/>
    <p:sldId id="280" r:id="rId27"/>
    <p:sldId id="284" r:id="rId28"/>
    <p:sldId id="285" r:id="rId29"/>
    <p:sldId id="287" r:id="rId30"/>
    <p:sldId id="288" r:id="rId31"/>
    <p:sldId id="286" r:id="rId32"/>
    <p:sldId id="28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92" y="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559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52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541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2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92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884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689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451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075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26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721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609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476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65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926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42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9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34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972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44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282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198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37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915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590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29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531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85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CS 231n</a:t>
            </a:r>
            <a:r>
              <a:rPr lang="ko" sz="2500" b="1" dirty="0">
                <a:solidFill>
                  <a:srgbClr val="19264B"/>
                </a:solidFill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9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조민서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2EC96-3FF1-8794-1F98-00375C20A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4"/>
          <a:stretch/>
        </p:blipFill>
        <p:spPr>
          <a:xfrm>
            <a:off x="1181088" y="704531"/>
            <a:ext cx="7962912" cy="443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00FF7-3F7A-5599-68E0-7CBADA05D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88690"/>
            <a:ext cx="7962912" cy="44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8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34C63-C25A-830E-0E76-086658109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65442"/>
            <a:ext cx="7962912" cy="44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96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2B60C9-2D94-CB7C-609C-4AA4851ED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7" y="678088"/>
            <a:ext cx="7962912" cy="44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3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23443D-DB3C-F19A-7758-0C4CEC98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54098"/>
            <a:ext cx="7967266" cy="44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35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2E94B-471A-F666-DFB7-63B7B0D4A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79269"/>
            <a:ext cx="7973872" cy="44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7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9A9EE-E718-ED35-F94D-41CA70A76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99366"/>
            <a:ext cx="7962913" cy="44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6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08CC02-414D-58B3-5F69-A5DBBA5FF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99662"/>
            <a:ext cx="7962912" cy="44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4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E68EA1-4D36-C2F0-C555-B2A38BF62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92930"/>
            <a:ext cx="7989037" cy="44505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290AE8-B53C-DDA4-0C8F-0F28481ECB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53" t="53826" r="2023" b="12072"/>
          <a:stretch/>
        </p:blipFill>
        <p:spPr>
          <a:xfrm>
            <a:off x="5603966" y="3074126"/>
            <a:ext cx="3378926" cy="15283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2AB8E1-CBB0-7366-1DB5-221AAB0E8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770" y="2277141"/>
            <a:ext cx="2993457" cy="192355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8DD6ADEC-2C1E-91C6-6CF9-5B1AADFF5ED0}"/>
              </a:ext>
            </a:extLst>
          </p:cNvPr>
          <p:cNvSpPr/>
          <p:nvPr/>
        </p:nvSpPr>
        <p:spPr>
          <a:xfrm>
            <a:off x="6679474" y="2852056"/>
            <a:ext cx="1075508" cy="27867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1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596481-0D9F-5506-0A64-C906A600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823" y="695836"/>
            <a:ext cx="7965178" cy="444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984891" y="2142962"/>
            <a:ext cx="311971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스터디원 1 : 김</a:t>
            </a:r>
            <a:r>
              <a:rPr lang="ko-KR" altLang="en-US" b="1" dirty="0"/>
              <a:t>벼리 </a:t>
            </a:r>
            <a:r>
              <a:rPr lang="en-US" altLang="ko-KR" b="1" dirty="0"/>
              <a:t>(</a:t>
            </a:r>
            <a:r>
              <a:rPr lang="ko-KR" altLang="en-US" b="1" dirty="0"/>
              <a:t>융합공학부</a:t>
            </a:r>
            <a:r>
              <a:rPr lang="en-US" altLang="ko-KR" b="1" dirty="0"/>
              <a:t>)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스터디원 2 : 이</a:t>
            </a:r>
            <a:r>
              <a:rPr lang="ko-KR" altLang="en-US" b="1" dirty="0"/>
              <a:t>혜연 </a:t>
            </a:r>
            <a:r>
              <a:rPr lang="en-US" altLang="ko-KR" b="1" dirty="0"/>
              <a:t>(</a:t>
            </a:r>
            <a:r>
              <a:rPr lang="ko-KR" altLang="en-US" b="1" dirty="0"/>
              <a:t>응용통계학과</a:t>
            </a:r>
            <a:r>
              <a:rPr lang="en-US" altLang="ko-KR" b="1" dirty="0"/>
              <a:t>)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스터디원 3 : </a:t>
            </a:r>
            <a:r>
              <a:rPr lang="ko-KR" altLang="en-US" b="1" dirty="0"/>
              <a:t>조민서 </a:t>
            </a:r>
            <a:r>
              <a:rPr lang="en-US" altLang="ko-KR" b="1" dirty="0"/>
              <a:t>(</a:t>
            </a:r>
            <a:r>
              <a:rPr lang="ko-KR" altLang="en-US" b="1" dirty="0"/>
              <a:t>소프트웨어학부</a:t>
            </a:r>
            <a:r>
              <a:rPr lang="en-US" altLang="ko-KR" b="1" dirty="0"/>
              <a:t>)</a:t>
            </a:r>
            <a:endParaRPr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E23199-6B9F-80CD-03E8-35C4A17B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68676"/>
            <a:ext cx="7962912" cy="44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E68EA1-4D36-C2F0-C555-B2A38BF62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705058"/>
            <a:ext cx="7967266" cy="4438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290AE8-B53C-DDA4-0C8F-0F28481ECB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53" t="53826" r="2023" b="12072"/>
          <a:stretch/>
        </p:blipFill>
        <p:spPr>
          <a:xfrm>
            <a:off x="5603966" y="3074126"/>
            <a:ext cx="3378926" cy="152835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A7D966-872E-A3CC-B31F-6216C65B2DB1}"/>
              </a:ext>
            </a:extLst>
          </p:cNvPr>
          <p:cNvCxnSpPr/>
          <p:nvPr/>
        </p:nvCxnSpPr>
        <p:spPr>
          <a:xfrm>
            <a:off x="6396446" y="3013166"/>
            <a:ext cx="8055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EDC71F-2261-1B0B-476F-9CE2AF15A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64254"/>
            <a:ext cx="7962652" cy="447924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ACA23C1-3FA9-6267-96C4-CA107374E832}"/>
              </a:ext>
            </a:extLst>
          </p:cNvPr>
          <p:cNvCxnSpPr/>
          <p:nvPr/>
        </p:nvCxnSpPr>
        <p:spPr>
          <a:xfrm>
            <a:off x="6200503" y="3531326"/>
            <a:ext cx="8055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68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0E1FC-31AD-988F-93AD-6F4556422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68991"/>
            <a:ext cx="7976829" cy="447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5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DA6498-C325-EA97-6DB1-E5FD65AA7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7" y="679074"/>
            <a:ext cx="7962912" cy="44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44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265085-3D6C-0ABE-A971-F22D7A560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71458"/>
            <a:ext cx="7962909" cy="447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1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F2B058-8A9A-8527-605C-8E2ED8D94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7" y="661012"/>
            <a:ext cx="7962913" cy="4487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C0E558-7870-3993-78EE-E59B3F96F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669" y="2368278"/>
            <a:ext cx="4585064" cy="16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B3C839-FC54-4EED-F6BE-2D1A4BFB7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8"/>
          <a:stretch/>
        </p:blipFill>
        <p:spPr>
          <a:xfrm>
            <a:off x="1181089" y="666206"/>
            <a:ext cx="7962912" cy="44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8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16E541-9178-1A46-11E2-6508DF781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"/>
          <a:stretch/>
        </p:blipFill>
        <p:spPr>
          <a:xfrm>
            <a:off x="1181088" y="683622"/>
            <a:ext cx="7962912" cy="44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462E4B-5F95-5BD8-65B5-B5419DE9F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63714"/>
            <a:ext cx="7961359" cy="447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4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E60B5-DF9F-42C3-6EC4-6060577DD4A6}"/>
              </a:ext>
            </a:extLst>
          </p:cNvPr>
          <p:cNvSpPr txBox="1"/>
          <p:nvPr/>
        </p:nvSpPr>
        <p:spPr>
          <a:xfrm>
            <a:off x="1827628" y="1055550"/>
            <a:ext cx="235352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/>
              <a:t>CNN Architectures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AlexNet</a:t>
            </a:r>
            <a:br>
              <a:rPr lang="en-US" altLang="ko-KR" sz="1600" dirty="0"/>
            </a:br>
            <a:r>
              <a:rPr lang="en-US" altLang="ko-KR" sz="1600" dirty="0"/>
              <a:t>- VGG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GoogLeNet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ResNet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정리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4A5351-5DB4-2A47-6875-5E681C53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75311"/>
            <a:ext cx="7962912" cy="44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75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정리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E39453-A5B7-6A5F-3425-E3B0ABDC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75" y="704072"/>
            <a:ext cx="7982824" cy="44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59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정리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27D3A7-F71C-CD5F-B51E-20158A631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259" y="657497"/>
            <a:ext cx="7966522" cy="448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6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AlexNet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AB6568-1778-3631-1E0C-493B199C3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7" y="698277"/>
            <a:ext cx="7970983" cy="44452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90B08D-9145-17D3-70A0-8A77AD65F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793" y="2260602"/>
            <a:ext cx="5111242" cy="2585718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D54D5AF3-3A05-5A3D-336A-A276E4777869}"/>
              </a:ext>
            </a:extLst>
          </p:cNvPr>
          <p:cNvSpPr/>
          <p:nvPr/>
        </p:nvSpPr>
        <p:spPr>
          <a:xfrm>
            <a:off x="4171406" y="4621449"/>
            <a:ext cx="1780903" cy="2438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AlexNet</a:t>
            </a:r>
            <a:endParaRPr lang="en-US" altLang="ko-KR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876036-E4DE-AC50-6B03-5F6160B70CFD}"/>
              </a:ext>
            </a:extLst>
          </p:cNvPr>
          <p:cNvSpPr/>
          <p:nvPr/>
        </p:nvSpPr>
        <p:spPr>
          <a:xfrm>
            <a:off x="4454434" y="827314"/>
            <a:ext cx="3696789" cy="131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B089FE-8E59-7676-832E-2EEDA6D94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51774"/>
            <a:ext cx="7962912" cy="44911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AlexNet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80FDA9-0C3B-76F8-5950-909EE3BAE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91" y="648789"/>
            <a:ext cx="7969210" cy="449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0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VGGNet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DECC86-0D4F-42C5-5962-ADD8F46CB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78496"/>
            <a:ext cx="7962912" cy="44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0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VGGNet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24E99A-3E43-5A6A-3DB1-D567C0D71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" b="1"/>
          <a:stretch/>
        </p:blipFill>
        <p:spPr>
          <a:xfrm>
            <a:off x="1181089" y="699215"/>
            <a:ext cx="7962912" cy="44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7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/>
              <a:t>VGGNet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1BC1C8-398E-72D2-51C7-BFCFA31350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"/>
          <a:stretch/>
        </p:blipFill>
        <p:spPr>
          <a:xfrm>
            <a:off x="1181087" y="664172"/>
            <a:ext cx="7961278" cy="44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92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4509</TotalTime>
  <Words>192</Words>
  <Application>Microsoft Office PowerPoint</Application>
  <PresentationFormat>화면 슬라이드 쇼(16:9)</PresentationFormat>
  <Paragraphs>48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조민서</cp:lastModifiedBy>
  <cp:revision>6</cp:revision>
  <dcterms:modified xsi:type="dcterms:W3CDTF">2023-05-08T14:05:03Z</dcterms:modified>
</cp:coreProperties>
</file>